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624" autoAdjust="0"/>
  </p:normalViewPr>
  <p:slideViewPr>
    <p:cSldViewPr>
      <p:cViewPr>
        <p:scale>
          <a:sx n="76" d="100"/>
          <a:sy n="76" d="100"/>
        </p:scale>
        <p:origin x="-984" y="-6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2748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70F712-4C14-456B-A9F3-63EA0B686B6C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15BA04-239A-4F4C-A2D3-28DF610CAE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3778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15BA04-239A-4F4C-A2D3-28DF610CAE4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7179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06BD2-C48C-4D7A-81F8-0C4022E081B5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6EA8E-8E60-40BF-8E0D-632A024FF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38847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06BD2-C48C-4D7A-81F8-0C4022E081B5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6EA8E-8E60-40BF-8E0D-632A024FF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470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06BD2-C48C-4D7A-81F8-0C4022E081B5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6EA8E-8E60-40BF-8E0D-632A024FF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2637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06BD2-C48C-4D7A-81F8-0C4022E081B5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6EA8E-8E60-40BF-8E0D-632A024FF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5232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06BD2-C48C-4D7A-81F8-0C4022E081B5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6EA8E-8E60-40BF-8E0D-632A024FF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563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06BD2-C48C-4D7A-81F8-0C4022E081B5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6EA8E-8E60-40BF-8E0D-632A024FF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0100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06BD2-C48C-4D7A-81F8-0C4022E081B5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6EA8E-8E60-40BF-8E0D-632A024FF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4330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06BD2-C48C-4D7A-81F8-0C4022E081B5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6EA8E-8E60-40BF-8E0D-632A024FF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5933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06BD2-C48C-4D7A-81F8-0C4022E081B5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6EA8E-8E60-40BF-8E0D-632A024FF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8630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06BD2-C48C-4D7A-81F8-0C4022E081B5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6EA8E-8E60-40BF-8E0D-632A024FF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0676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06BD2-C48C-4D7A-81F8-0C4022E081B5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6EA8E-8E60-40BF-8E0D-632A024FF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96498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406BD2-C48C-4D7A-81F8-0C4022E081B5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F6EA8E-8E60-40BF-8E0D-632A024FF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85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answers.yahoo.com/question/index?qid=20090115211828AAnT9aH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en.wikipedia.org/wiki/1970s_in_fashion" TargetMode="External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nthe70s.com/generated/terms.shtml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hepeoplehistory.com/1970.html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hyperlink" Target="http://aslan369.tripod.com/Movie/70s/Best70.html#Part1" TargetMode="External"/><Relationship Id="rId7" Type="http://schemas.openxmlformats.org/officeDocument/2006/relationships/image" Target="../media/image8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image" Target="../media/image6.jpeg"/><Relationship Id="rId4" Type="http://schemas.openxmlformats.org/officeDocument/2006/relationships/hyperlink" Target="http://www.digitaldreamdoor.com/pages/best_songs70s.html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1970s_in_fashion" TargetMode="External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vintageclothing.about.com/od/designerstolookfor/tp/1970s-Designers.htm" TargetMode="External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ebutanteclothing.com/vintage_dresses_silhouettes_ov/" TargetMode="External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hyperlink" Target="http://www.classic70s.com/70s-hairstyles.html" TargetMode="External"/><Relationship Id="rId7" Type="http://schemas.openxmlformats.org/officeDocument/2006/relationships/image" Target="../media/image23.gif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intagewallpaper.it/en/2011/02/28/the-original-1970s-curtains-fabrics/" TargetMode="External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0000"/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457200"/>
            <a:ext cx="8229600" cy="4419600"/>
          </a:xfrm>
        </p:spPr>
        <p:txBody>
          <a:bodyPr>
            <a:normAutofit/>
          </a:bodyPr>
          <a:lstStyle/>
          <a:p>
            <a:r>
              <a:rPr lang="en-US" dirty="0" err="1" smtClean="0">
                <a:latin typeface="Bradley Hand ITC" pitchFamily="66" charset="0"/>
              </a:rPr>
              <a:t>Jennyfer</a:t>
            </a:r>
            <a:r>
              <a:rPr lang="en-US" dirty="0" smtClean="0">
                <a:latin typeface="Bradley Hand ITC" pitchFamily="66" charset="0"/>
              </a:rPr>
              <a:t> Tapia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latin typeface="Curlz MT" pitchFamily="82" charset="0"/>
              </a:rPr>
              <a:t>Apparel Merchandising And Design</a:t>
            </a:r>
            <a:br>
              <a:rPr lang="en-US" dirty="0" smtClean="0">
                <a:latin typeface="Curlz MT" pitchFamily="82" charset="0"/>
              </a:rPr>
            </a:br>
            <a:r>
              <a:rPr lang="en-US" dirty="0" smtClean="0">
                <a:latin typeface="Curlz MT" pitchFamily="82" charset="0"/>
              </a:rPr>
              <a:t>Spring 2O12</a:t>
            </a:r>
            <a:endParaRPr lang="en-US" dirty="0">
              <a:latin typeface="Curlz MT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63841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362200" y="228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Popular Colors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Gold, Purple, Yellow, Red, Loud Prints, and lots of clashing with the colors</a:t>
            </a:r>
          </a:p>
        </p:txBody>
      </p:sp>
      <p:pic>
        <p:nvPicPr>
          <p:cNvPr id="5122" name="Picture 2" descr="http://fashionnewdesign.com/wp-content/uploads/2012/01/superfly-1970-for-me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2743200"/>
            <a:ext cx="3086100" cy="3086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52400" y="297180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answers.yahoo.com/question/index?qid=20090115211828AAnT9aH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91222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380999"/>
            <a:ext cx="5029200" cy="4525963"/>
          </a:xfrm>
        </p:spPr>
        <p:txBody>
          <a:bodyPr>
            <a:normAutofit fontScale="92500"/>
          </a:bodyPr>
          <a:lstStyle/>
          <a:p>
            <a:r>
              <a:rPr lang="en-US" dirty="0" err="1" smtClean="0">
                <a:solidFill>
                  <a:schemeClr val="bg1"/>
                </a:solidFill>
                <a:latin typeface="Kristen ITC" pitchFamily="66" charset="0"/>
              </a:rPr>
              <a:t>Tye</a:t>
            </a:r>
            <a:r>
              <a:rPr lang="en-US" dirty="0" smtClean="0">
                <a:solidFill>
                  <a:schemeClr val="bg1"/>
                </a:solidFill>
                <a:latin typeface="Kristen ITC" pitchFamily="66" charset="0"/>
              </a:rPr>
              <a:t> Dye Shirts were </a:t>
            </a:r>
            <a:r>
              <a:rPr lang="en-US" dirty="0" err="1" smtClean="0">
                <a:solidFill>
                  <a:schemeClr val="bg1"/>
                </a:solidFill>
                <a:latin typeface="Kristen ITC" pitchFamily="66" charset="0"/>
              </a:rPr>
              <a:t>populer</a:t>
            </a:r>
            <a:r>
              <a:rPr lang="en-US" dirty="0" smtClean="0">
                <a:solidFill>
                  <a:schemeClr val="bg1"/>
                </a:solidFill>
                <a:latin typeface="Kristen ITC" pitchFamily="66" charset="0"/>
              </a:rPr>
              <a:t> in this time , and they were </a:t>
            </a:r>
            <a:r>
              <a:rPr lang="en-US" dirty="0" smtClean="0">
                <a:solidFill>
                  <a:schemeClr val="bg1"/>
                </a:solidFill>
                <a:latin typeface="Kristen ITC" pitchFamily="66" charset="0"/>
              </a:rPr>
              <a:t>later </a:t>
            </a:r>
            <a:r>
              <a:rPr lang="en-US" dirty="0" err="1" smtClean="0">
                <a:solidFill>
                  <a:schemeClr val="bg1"/>
                </a:solidFill>
                <a:latin typeface="Kristen ITC" pitchFamily="66" charset="0"/>
              </a:rPr>
              <a:t>reapeated</a:t>
            </a:r>
            <a:r>
              <a:rPr lang="en-US" dirty="0" smtClean="0">
                <a:solidFill>
                  <a:schemeClr val="bg1"/>
                </a:solidFill>
                <a:latin typeface="Kristen ITC" pitchFamily="66" charset="0"/>
              </a:rPr>
              <a:t> in the 2000’s </a:t>
            </a:r>
          </a:p>
          <a:p>
            <a:r>
              <a:rPr lang="en-US" dirty="0" smtClean="0">
                <a:solidFill>
                  <a:schemeClr val="bg1"/>
                </a:solidFill>
                <a:latin typeface="Kristen ITC" pitchFamily="66" charset="0"/>
              </a:rPr>
              <a:t>Mini skirts were also popular in this time period , and were later repeated in the 2000’s as well</a:t>
            </a:r>
            <a:r>
              <a:rPr lang="en-US" dirty="0" smtClean="0">
                <a:solidFill>
                  <a:schemeClr val="bg1"/>
                </a:solidFill>
              </a:rPr>
              <a:t>.</a:t>
            </a:r>
          </a:p>
          <a:p>
            <a:endParaRPr lang="en-US" dirty="0"/>
          </a:p>
        </p:txBody>
      </p:sp>
      <p:pic>
        <p:nvPicPr>
          <p:cNvPr id="6146" name="Picture 2" descr="http://s4.hubimg.com/u/969183_f49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380999"/>
            <a:ext cx="3733800" cy="4626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457200" y="5334000"/>
            <a:ext cx="45762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en.wikipedia.org/wiki/1970s_in_fashion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95818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Elephant" pitchFamily="18" charset="0"/>
              </a:rPr>
              <a:t>1970’s</a:t>
            </a:r>
            <a:endParaRPr lang="en-US" dirty="0">
              <a:latin typeface="Elephant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 smtClean="0"/>
              <a:t>- </a:t>
            </a:r>
            <a:r>
              <a:rPr lang="en-US" dirty="0" smtClean="0">
                <a:latin typeface="Kristen ITC" pitchFamily="66" charset="0"/>
              </a:rPr>
              <a:t>Can You Dig It'</a:t>
            </a:r>
          </a:p>
          <a:p>
            <a:pPr marL="0" indent="0">
              <a:buNone/>
            </a:pPr>
            <a:r>
              <a:rPr lang="en-US" dirty="0" smtClean="0">
                <a:latin typeface="Kristen ITC" pitchFamily="66" charset="0"/>
              </a:rPr>
              <a:t>Do you understand? " Can you dig it man?“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latin typeface="Kristen ITC" pitchFamily="66" charset="0"/>
              </a:rPr>
              <a:t>- 'fab'</a:t>
            </a:r>
          </a:p>
          <a:p>
            <a:pPr marL="0" indent="0">
              <a:buNone/>
            </a:pPr>
            <a:r>
              <a:rPr lang="en-US" dirty="0" smtClean="0">
                <a:latin typeface="Kristen ITC" pitchFamily="66" charset="0"/>
              </a:rPr>
              <a:t>same as fabulous. ex: "that movie was fab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hlinkClick r:id="rId3"/>
              </a:rPr>
              <a:t>http://www.inthe70s.com/generated/terms.shtml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96321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762000" y="533400"/>
            <a:ext cx="7772400" cy="1470025"/>
          </a:xfrm>
        </p:spPr>
        <p:txBody>
          <a:bodyPr/>
          <a:lstStyle/>
          <a:p>
            <a:r>
              <a:rPr lang="en-US" dirty="0" smtClean="0">
                <a:latin typeface="Kristen ITC" pitchFamily="66" charset="0"/>
              </a:rPr>
              <a:t>Events</a:t>
            </a:r>
            <a:endParaRPr lang="en-US" dirty="0">
              <a:latin typeface="Kristen ITC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209800"/>
            <a:ext cx="7391400" cy="3657600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latin typeface="Bradley Hand ITC" pitchFamily="66" charset="0"/>
              </a:rPr>
              <a:t>-  First Earth Day celebrated</a:t>
            </a:r>
            <a:endParaRPr lang="en-US" dirty="0">
              <a:latin typeface="Bradley Hand ITC" pitchFamily="66" charset="0"/>
            </a:endParaRPr>
          </a:p>
          <a:p>
            <a:r>
              <a:rPr lang="en-US" dirty="0" smtClean="0">
                <a:latin typeface="Bradley Hand ITC" pitchFamily="66" charset="0"/>
              </a:rPr>
              <a:t>      -The US and the UK lowers the voting age to 18 from 21</a:t>
            </a:r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>
                <a:hlinkClick r:id="rId3"/>
              </a:rPr>
              <a:t>http://www.thepeoplehistory.com/1970.html</a:t>
            </a:r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0425" y="152400"/>
            <a:ext cx="1933575" cy="257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2894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855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Kristen ITC" pitchFamily="66" charset="0"/>
              </a:rPr>
              <a:t>Movies/Music</a:t>
            </a:r>
            <a:endParaRPr lang="en-US" dirty="0">
              <a:latin typeface="Kristen ITC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95300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 smtClean="0">
                <a:latin typeface="Bradley Hand ITC" pitchFamily="66" charset="0"/>
              </a:rPr>
              <a:t>-The Exorcist (1973)</a:t>
            </a:r>
          </a:p>
          <a:p>
            <a:pPr marL="0" indent="0">
              <a:buNone/>
            </a:pPr>
            <a:r>
              <a:rPr lang="en-US" dirty="0" smtClean="0">
                <a:latin typeface="Bradley Hand ITC" pitchFamily="66" charset="0"/>
              </a:rPr>
              <a:t>-Rocky (1976)</a:t>
            </a:r>
          </a:p>
          <a:p>
            <a:pPr marL="0" indent="0">
              <a:buNone/>
            </a:pPr>
            <a:r>
              <a:rPr lang="en-US" dirty="0" smtClean="0">
                <a:latin typeface="Bradley Hand ITC" pitchFamily="66" charset="0"/>
              </a:rPr>
              <a:t>-Jaws (1975)</a:t>
            </a:r>
          </a:p>
          <a:p>
            <a:pPr marL="0" indent="0">
              <a:buNone/>
            </a:pPr>
            <a:r>
              <a:rPr lang="en-US" dirty="0">
                <a:latin typeface="Bradley Hand ITC" pitchFamily="66" charset="0"/>
              </a:rPr>
              <a:t>-</a:t>
            </a:r>
            <a:r>
              <a:rPr lang="en-US" dirty="0" smtClean="0">
                <a:latin typeface="Bradley Hand ITC" pitchFamily="66" charset="0"/>
              </a:rPr>
              <a:t>The Godfather (1972), The Godfather 2(1974)</a:t>
            </a:r>
          </a:p>
          <a:p>
            <a:pPr marL="0" indent="0">
              <a:buNone/>
            </a:pPr>
            <a:r>
              <a:rPr lang="en-US" dirty="0" smtClean="0">
                <a:hlinkClick r:id="rId3"/>
              </a:rPr>
              <a:t>http://aslan369.tripod.com/Movie/70s/Best70.html#Part1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latin typeface="Kristen ITC" pitchFamily="66" charset="0"/>
              </a:rPr>
              <a:t> </a:t>
            </a:r>
          </a:p>
          <a:p>
            <a:pPr marL="0" indent="0">
              <a:buNone/>
            </a:pPr>
            <a:r>
              <a:rPr lang="en-US" dirty="0" smtClean="0">
                <a:latin typeface="Kristen ITC" pitchFamily="66" charset="0"/>
              </a:rPr>
              <a:t>Stairway to Heaven - Led Zeppelin</a:t>
            </a:r>
          </a:p>
          <a:p>
            <a:pPr marL="0" indent="0">
              <a:buNone/>
            </a:pPr>
            <a:r>
              <a:rPr lang="en-US" dirty="0" smtClean="0">
                <a:latin typeface="Kristen ITC" pitchFamily="66" charset="0"/>
              </a:rPr>
              <a:t> Imagine - John Lennon</a:t>
            </a:r>
          </a:p>
          <a:p>
            <a:pPr marL="0" indent="0">
              <a:buNone/>
            </a:pPr>
            <a:r>
              <a:rPr lang="en-US" dirty="0" smtClean="0">
                <a:latin typeface="Kristen ITC" pitchFamily="66" charset="0"/>
              </a:rPr>
              <a:t> Let It Be - The Beatles</a:t>
            </a:r>
          </a:p>
          <a:p>
            <a:pPr marL="0" indent="0">
              <a:buNone/>
            </a:pPr>
            <a:r>
              <a:rPr lang="en-US" dirty="0" smtClean="0">
                <a:hlinkClick r:id="rId4"/>
              </a:rPr>
              <a:t>http://www.digitaldreamdoor.com/pages/best_songs70s.html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312065"/>
            <a:ext cx="1170432" cy="175564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990600"/>
            <a:ext cx="1004887" cy="150971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3733800"/>
            <a:ext cx="1019175" cy="150971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432" y="1524000"/>
            <a:ext cx="1066800" cy="150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385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381000" y="381000"/>
            <a:ext cx="7772400" cy="1470025"/>
          </a:xfrm>
        </p:spPr>
        <p:txBody>
          <a:bodyPr/>
          <a:lstStyle/>
          <a:p>
            <a:r>
              <a:rPr lang="en-US" dirty="0" smtClean="0">
                <a:latin typeface="Kristen ITC" pitchFamily="66" charset="0"/>
              </a:rPr>
              <a:t>Influenced Fashion</a:t>
            </a:r>
            <a:endParaRPr lang="en-US" dirty="0">
              <a:latin typeface="Kristen ITC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15" y="1828800"/>
            <a:ext cx="6902885" cy="381000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risten ITC" pitchFamily="66" charset="0"/>
              </a:rPr>
              <a:t>David Bowie - Singer</a:t>
            </a:r>
          </a:p>
          <a:p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risten ITC" pitchFamily="66" charset="0"/>
              </a:rPr>
              <a:t>Diane von </a:t>
            </a:r>
            <a:r>
              <a:rPr lang="en-US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Kristen ITC" pitchFamily="66" charset="0"/>
              </a:rPr>
              <a:t>Fürstenberg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risten ITC" pitchFamily="66" charset="0"/>
              </a:rPr>
              <a:t>- Fashion Designer , influenced the wrap dress.</a:t>
            </a:r>
          </a:p>
          <a:p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risten ITC" pitchFamily="66" charset="0"/>
              </a:rPr>
              <a:t>Yves St Laurent -introduced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Kristen ITC" pitchFamily="66" charset="0"/>
              </a:rPr>
              <a:t>the peasant look in 1976, and it became very influential. Skirts were gathered into tiers and shoulder lines dropped</a:t>
            </a:r>
            <a:endParaRPr lang="en-US" dirty="0" smtClean="0">
              <a:solidFill>
                <a:schemeClr val="tx1">
                  <a:lumMod val="95000"/>
                  <a:lumOff val="5000"/>
                </a:schemeClr>
              </a:solidFill>
              <a:latin typeface="Kristen ITC" pitchFamily="66" charset="0"/>
            </a:endParaRPr>
          </a:p>
          <a:p>
            <a:endParaRPr lang="en-US" dirty="0" smtClean="0"/>
          </a:p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en.wikipedia.org/wiki/1970s_in_fashion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1026" name="Picture 2" descr="http://rokpool.com/files/artist/david%20bowie%20B&amp;W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1"/>
            <a:ext cx="1295399" cy="1812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fashionablyjust.com/wp-content/uploads/2011/02/von-furstenberg-dian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1972032"/>
            <a:ext cx="1669172" cy="2432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fashiontrendlatest.com/wp-content/uploads/2010/07/Yves-Saint-Laurent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4572000"/>
            <a:ext cx="1420659" cy="1824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0753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Kristen ITC" pitchFamily="66" charset="0"/>
              </a:rPr>
              <a:t>1970’s Fashion</a:t>
            </a:r>
            <a:endParaRPr lang="en-US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24000"/>
            <a:ext cx="5638800" cy="358140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 err="1" smtClean="0">
                <a:solidFill>
                  <a:schemeClr val="bg1"/>
                </a:solidFill>
              </a:rPr>
              <a:t>Halston</a:t>
            </a:r>
            <a:r>
              <a:rPr lang="en-US" dirty="0">
                <a:solidFill>
                  <a:schemeClr val="bg1"/>
                </a:solidFill>
              </a:rPr>
              <a:t> -created almost every popular dress seen on the dance </a:t>
            </a:r>
            <a:r>
              <a:rPr lang="en-US" dirty="0" smtClean="0">
                <a:solidFill>
                  <a:schemeClr val="bg1"/>
                </a:solidFill>
              </a:rPr>
              <a:t>floors.</a:t>
            </a: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Bob Gibb -Mixing  prints, textures, and embellishments with ethnic, medieval, and romantic influences, Gibb was a tremendous perpetuator of the "hippie" styles </a:t>
            </a:r>
            <a:endParaRPr lang="en-US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vintageclothing.about.com/od/designerstolookfor/tp/1970s-Designers.htm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2050" name="Picture 2" descr="http://www.catwalkqueen.tv/halstonheritagecollection_anjelicahusto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1" y="1371600"/>
            <a:ext cx="2145284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1.bp.blogspot.com/_c6Cy0yfb1J8/TKEJkhXyhAI/AAAAAAAAdGI/v-tihZR8ZZI/s1600/gibblacyknit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4940" y="4038600"/>
            <a:ext cx="1369060" cy="2175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66047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362200" y="0"/>
            <a:ext cx="8229600" cy="1143000"/>
          </a:xfrm>
        </p:spPr>
        <p:txBody>
          <a:bodyPr/>
          <a:lstStyle/>
          <a:p>
            <a:r>
              <a:rPr lang="en-US" dirty="0" err="1" smtClean="0">
                <a:latin typeface="Kristen ITC" pitchFamily="66" charset="0"/>
              </a:rPr>
              <a:t>Silhoutte</a:t>
            </a:r>
            <a:endParaRPr lang="en-US" dirty="0">
              <a:latin typeface="Kristen ITC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6197" y="1295400"/>
            <a:ext cx="5562600" cy="3840163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 smtClean="0"/>
              <a:t>The Mid 1970’s </a:t>
            </a:r>
          </a:p>
          <a:p>
            <a:pPr marL="0" indent="0">
              <a:buNone/>
            </a:pPr>
            <a:r>
              <a:rPr lang="en-US" dirty="0" smtClean="0"/>
              <a:t>- The </a:t>
            </a:r>
            <a:r>
              <a:rPr lang="en-US" dirty="0"/>
              <a:t>70′s silhouette was </a:t>
            </a:r>
            <a:r>
              <a:rPr lang="en-US" dirty="0" smtClean="0"/>
              <a:t> </a:t>
            </a:r>
            <a:r>
              <a:rPr lang="en-US" dirty="0"/>
              <a:t>a mix of all previous decades</a:t>
            </a:r>
          </a:p>
          <a:p>
            <a:pPr marL="0" indent="0">
              <a:buNone/>
            </a:pPr>
            <a:r>
              <a:rPr lang="en-US" dirty="0"/>
              <a:t> but with small changes such as ruffled edges or puffed cuffs. Punks were first seen in the</a:t>
            </a:r>
          </a:p>
          <a:p>
            <a:pPr marL="0" indent="0">
              <a:buNone/>
            </a:pPr>
            <a:r>
              <a:rPr lang="en-US" dirty="0"/>
              <a:t> 70′s, and a lot of people were also into ‘disco’ fashion.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hlinkClick r:id="rId3"/>
              </a:rPr>
              <a:t>http</a:t>
            </a:r>
            <a:r>
              <a:rPr lang="en-US" dirty="0">
                <a:hlinkClick r:id="rId3"/>
              </a:rPr>
              <a:t>://www.debutanteclothing.com/vintage_dresses_silhouettes_ov</a:t>
            </a:r>
            <a:r>
              <a:rPr lang="en-US" dirty="0" smtClean="0">
                <a:hlinkClick r:id="rId3"/>
              </a:rPr>
              <a:t>/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2217725"/>
            <a:ext cx="2646218" cy="372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95206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295400" y="22860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Kristen ITC" pitchFamily="66" charset="0"/>
              </a:rPr>
              <a:t>Trends . </a:t>
            </a:r>
            <a:endParaRPr lang="en-US" dirty="0">
              <a:latin typeface="Kristen ITC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4953000" cy="464820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/>
              <a:t>afros even on white </a:t>
            </a:r>
            <a:r>
              <a:rPr lang="en-US" dirty="0" smtClean="0"/>
              <a:t>people</a:t>
            </a:r>
          </a:p>
          <a:p>
            <a:pPr marL="0" indent="0">
              <a:buNone/>
            </a:pPr>
            <a:r>
              <a:rPr lang="en-US" dirty="0"/>
              <a:t>VERY colorful 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Big </a:t>
            </a:r>
            <a:r>
              <a:rPr lang="en-US" dirty="0" smtClean="0"/>
              <a:t>sunglasses</a:t>
            </a:r>
          </a:p>
          <a:p>
            <a:pPr marL="0" indent="0">
              <a:buNone/>
            </a:pPr>
            <a:r>
              <a:rPr lang="en-US" dirty="0"/>
              <a:t>shoes that added 5 inches to your </a:t>
            </a:r>
            <a:r>
              <a:rPr lang="en-US" dirty="0" smtClean="0"/>
              <a:t>height</a:t>
            </a:r>
          </a:p>
          <a:p>
            <a:pPr marL="0" indent="0">
              <a:buNone/>
            </a:pPr>
            <a:r>
              <a:rPr lang="en-US" dirty="0"/>
              <a:t>bell bottom pants and tie-dyed shirts</a:t>
            </a:r>
            <a:r>
              <a:rPr lang="en-US" dirty="0" smtClean="0"/>
              <a:t>,</a:t>
            </a:r>
          </a:p>
          <a:p>
            <a:pPr marL="0" indent="0">
              <a:buNone/>
            </a:pPr>
            <a:r>
              <a:rPr lang="en-US" dirty="0" smtClean="0"/>
              <a:t> </a:t>
            </a:r>
            <a:r>
              <a:rPr lang="en-US" dirty="0"/>
              <a:t>girls wore their hair long and straight, usually parted down the middle with no </a:t>
            </a:r>
            <a:r>
              <a:rPr lang="en-US" dirty="0" smtClean="0"/>
              <a:t>bangs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www.classic70s.com/70s-hairstyles.html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3074" name="Picture 2" descr="http://t1.gstatic.com/images?q=tbn:ANd9GcTMRduX9QyJ4YsFlvIyrj-JwoldR7zJgmLqLkefzFQx2Wf5VOO6KH4VHBS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28600"/>
            <a:ext cx="1743075" cy="261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s1.hubimg.com/u/4971636_f52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1538287"/>
            <a:ext cx="1295400" cy="1919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3.etsystatic.com/il_fullxfull.23677462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100313"/>
            <a:ext cx="2144572" cy="1608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1.bp.blogspot.com/-PdVm3RNMWXc/TfzaM1-FKxI/AAAAAAAAAG4/4nOhTepp4u0/s1600/Platform+shoe+1970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2826" y="3923145"/>
            <a:ext cx="1600200" cy="1381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www.hairstyles-updo.com/images/1970s-hairstyle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7187" y="4724400"/>
            <a:ext cx="1219200" cy="1779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98702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0" b="-5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057400" y="22860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Kristen ITC" pitchFamily="66" charset="0"/>
              </a:rPr>
              <a:t>Textiles</a:t>
            </a:r>
            <a:endParaRPr lang="en-US" dirty="0">
              <a:latin typeface="Kristen ITC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57217"/>
            <a:ext cx="4267200" cy="4144963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dirty="0" smtClean="0">
                <a:latin typeface="Kristen ITC" pitchFamily="66" charset="0"/>
              </a:rPr>
              <a:t>Most textiles used in the 1970’s were polyester.</a:t>
            </a:r>
          </a:p>
          <a:p>
            <a:pPr marL="0" indent="0">
              <a:buNone/>
            </a:pPr>
            <a:r>
              <a:rPr lang="en-US" dirty="0">
                <a:latin typeface="Kristen ITC" pitchFamily="66" charset="0"/>
              </a:rPr>
              <a:t>tapestry and curtain </a:t>
            </a:r>
            <a:r>
              <a:rPr lang="en-US" dirty="0" smtClean="0">
                <a:latin typeface="Kristen ITC" pitchFamily="66" charset="0"/>
              </a:rPr>
              <a:t>fabrics were also used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>
                <a:hlinkClick r:id="rId3"/>
              </a:rPr>
              <a:t>http://www.vintagewallpaper.it/en/2011/02/28/the-original-1970s-curtains-fabrics</a:t>
            </a:r>
            <a:r>
              <a:rPr lang="en-US" dirty="0" smtClean="0">
                <a:hlinkClick r:id="rId3"/>
              </a:rPr>
              <a:t>/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098" name="Picture 2" descr="http://fashion-era.com/images/1970s_trouser_suits/tvredpantsui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1219200"/>
            <a:ext cx="2819400" cy="4389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22842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253</TotalTime>
  <Words>394</Words>
  <Application>Microsoft Office PowerPoint</Application>
  <PresentationFormat>On-screen Show (4:3)</PresentationFormat>
  <Paragraphs>69</Paragraphs>
  <Slides>11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Jennyfer Tapia Apparel Merchandising And Design Spring 2O12</vt:lpstr>
      <vt:lpstr>1970’s</vt:lpstr>
      <vt:lpstr>Events</vt:lpstr>
      <vt:lpstr>Movies/Music</vt:lpstr>
      <vt:lpstr>Influenced Fashion</vt:lpstr>
      <vt:lpstr>1970’s Fashion</vt:lpstr>
      <vt:lpstr>Silhoutte</vt:lpstr>
      <vt:lpstr>Trends . </vt:lpstr>
      <vt:lpstr>Textiles</vt:lpstr>
      <vt:lpstr>Popular Colors </vt:lpstr>
      <vt:lpstr>PowerPoint Presentation</vt:lpstr>
    </vt:vector>
  </TitlesOfParts>
  <Company>JTHS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Jennyfer Tapia Apparel Merchandising And Design Spring 2O12</dc:title>
  <dc:creator>Jennyfer Tapia</dc:creator>
  <cp:lastModifiedBy>Jennyfer Tapia</cp:lastModifiedBy>
  <cp:revision>24</cp:revision>
  <dcterms:created xsi:type="dcterms:W3CDTF">2012-02-07T19:33:05Z</dcterms:created>
  <dcterms:modified xsi:type="dcterms:W3CDTF">2012-02-17T16:32:26Z</dcterms:modified>
</cp:coreProperties>
</file>